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70" r:id="rId5"/>
    <p:sldId id="261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67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260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B217-6572-472E-A24E-438B44D5305E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13AF-7013-47D6-B6B1-691F26AC2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B217-6572-472E-A24E-438B44D5305E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13AF-7013-47D6-B6B1-691F26AC2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B217-6572-472E-A24E-438B44D5305E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13AF-7013-47D6-B6B1-691F26AC2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B217-6572-472E-A24E-438B44D5305E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13AF-7013-47D6-B6B1-691F26AC2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B217-6572-472E-A24E-438B44D5305E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13AF-7013-47D6-B6B1-691F26AC2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B217-6572-472E-A24E-438B44D5305E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13AF-7013-47D6-B6B1-691F26AC2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B217-6572-472E-A24E-438B44D5305E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13AF-7013-47D6-B6B1-691F26AC2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B217-6572-472E-A24E-438B44D5305E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13AF-7013-47D6-B6B1-691F26AC2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B217-6572-472E-A24E-438B44D5305E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13AF-7013-47D6-B6B1-691F26AC2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B217-6572-472E-A24E-438B44D5305E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13AF-7013-47D6-B6B1-691F26AC2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B217-6572-472E-A24E-438B44D5305E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13AF-7013-47D6-B6B1-691F26AC2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3">
                <a:lumMod val="75000"/>
                <a:alpha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4B217-6572-472E-A24E-438B44D5305E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D13AF-7013-47D6-B6B1-691F26AC2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642918"/>
            <a:ext cx="7815290" cy="2957532"/>
          </a:xfrm>
        </p:spPr>
        <p:txBody>
          <a:bodyPr>
            <a:noAutofit/>
          </a:bodyPr>
          <a:lstStyle/>
          <a:p>
            <a:r>
              <a:rPr lang="ru-RU" sz="115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ru-RU" sz="115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110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Николай Алексеевич Некрасов </a:t>
            </a:r>
            <a:r>
              <a:rPr lang="ru-RU" sz="115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ru-RU" sz="115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8800" b="1" dirty="0" smtClean="0"/>
              <a:t>(</a:t>
            </a:r>
            <a:r>
              <a:rPr lang="ru-RU" sz="8800" b="1" dirty="0"/>
              <a:t>1821 – 1877)</a:t>
            </a:r>
            <a:endParaRPr lang="ru-RU" sz="9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data:image/jpeg;base64,/9j/4AAQSkZJRgABAQAAAQABAAD/2wCEAAkGBxQSEhUUExQVFhUXFxQWFxYXFxgVGBcXFxcXFhQXGBcYHCggGBolHBQUITEhJSkrLi4uFx8zODMsNygtLisBCgoKDg0OGhAQFywkICQsLCwsLCwsLCwsLCwsLCwsLCwsLCwsLCwsLCwsLCwsLCwsLCwsLCwsLCwsLCwsLCwsLP/AABEIAOMA3gMBIgACEQEDEQH/xAAcAAACAwEBAQEAAAAAAAAAAAACAwEEBQAGBwj/xAA8EAABAwIDBgIIBQMEAwEAAAABAAIRAyEEMUEFElFhcfAGgRMiMpGhscHRB0Ji4fEUUoIjM0OSFXKiJP/EABkBAAMBAQEAAAAAAAAAAAAAAAABAwIEBf/EACQRAAICAwADAAEFAQAAAAAAAAABAhEDITESQVEyE0JxgeEi/9oADAMBAAIRAxEAPwDE3ginTsJXkij9vqvMOkaDxRA2hAAiAz48UAEpcYQQfupHfRAEjyUh37KGhTH3CAOJ/jmuJXFDCAOJ+iAlc9Rul1gCelygDu/2R6+asUtlVnZMI5mysf8Ag636ekrDnFezaxyfoze/sVAMd+9Xauy6rfyW5XVNwLcwR1EJqSfDLi11EAcO+S4FRJ5oXOWhDRHfwUpYdZSgBp7196gDz4IVwKAChC08eCKf2UEckAcR+3BQfPTvouPBQNftkkAQ74dZXEz391E99FwCYCYtoiPmgHkuj4oAMO4JrTrlrkkNsnAZIAkImmUJ6d/dEUARkfPuyIFCERQByEj+MzKIjkr+AoRc3PHlwH3WJz8TcIOR2B2ZvXf/ANR9V6TBYINEAAdAquFELXw645zbZ2QglwZTpckwYcKaSusasJWbboysThJBXj8biNxzmuuLy0jRe9xBhfOvEwO/vAze3COapjW6JzerFOwzKl2EAwDuzYjQgqk9paYIg8E7Zw3Wk2IBP/V30BTw4PaGuzkgHUEXBnUFdKk069HM0mrKDT3mjDkD2FpIIv3dd81UkMlS1yEZLkAH3ZQSo3kIPPkgCS7ndT37ktTvfRABj65qWnkD3zQTyCkGZsTfQIATPFS3uVAJ8lKBDGJgHc2Sh33wTmCyBk7qkZ93K4n3/RRKAJBRBBKICYA15JN0NK3QVM5fRamHPJDhcCGiSdBnxWthcMCJv8lyTlZ2wjSo7DclpUpQYfCgcSr9KkFLpQ6k+FYdXSn0iFTqVEC6NxFaV4vbtGSDNuH1XpKtVed2vVBJBMfuLLcOk58MunO84ZNcz4gwm+iN+gjyyVVlUxc5G3QC6c/EWn+6PK66TnJxNOWB2oz6HL3KoreFrhwnQlzVUdaQtx+E2dPyRBAHIhzWhBE9lQVy6UAR/IUqN5QXdEAFvKS7sZpYciafcgQre7KNqSEbP2QwGtTR30SWnvgnNM8PmgYVlyhygIAIRny87LJpbe3TvcfJa7F5mqHuJa4EAkhthnORCKT0zcNOz2dPaHpKLqmkj4Kji/GHoxAaT5TCteFtj1GYSals/V5E2WBtzZzwJAtrHBc6UfKjpflRobP/ABBcDem4tyyley2B4qo1rAx1tmvm2zG1BUZTH54jhP8AabZrULm7xa+m6m8GN4AxKeSEfSMxb+n19zwRZZGKACxNibSqNAY640d91dxeKlcz6VQqvVz6rx+2cT6xnQn4CwXo69S3nK8N4grOkE5Akn3q2GNsnldIuYauHWPCDxvcqcTVGWmXu1WPs7EAkEmLuB88kWJxYgNJhwOZ9k85XT4O6OezTo1N0MGm8TKY6oCfes7Z1R7g6Iextzad3mE/WR7vqjjE0WlLSic0KOKZkmZUT3moyK4FAHT/AAun5Lg7ihJ/bRAjrIgTzQg9ETXQgBQTGd98EmUwJgNYnA999UppTe/4SGEFwQk+aMN/lAEtRbN2ca2Iylo3Sf8A20hAXR8F67YeFFOkX23jl1KjllSovhjuy5iQN30Y09rrwWXtLZYdSJbmJNs+atPLtAD38VGExgJcMiDBC5b2diVo8zsygWukEHhYSPgvQ/0pqNh4EZXi3RIr4cNcXN8wnYbHRHcJt27GlWgTgPRxB+9l1RpImR70VfFE/Tkqbn6pdE0DUdpyWDtbAtqSOK2KlSSgFME5LcXTslJXo8oPDrhBY4c2nIjrqtjAbKovaWOY01GkAiZjW3ELchsEkxAXn34Ulwq094PmIylxNz0hW/UcuswsaRuVsEym4FrQ0GjUDwBawkLxmExA3QDIJMcekr13ibGBlF75vu+jbfNzrFeD2a8tMRwnlzW8KuLbMZ2k0kb9J0tB8rclJS8PUuW31M8E/wCHdlQ5xRHeSgd9ERQEoA7eQlTKEFNCOAROPDNQOffJEgBe8iaY77uhlcEDLDD3805V6d05qQBpk8kkOTmZoAHEsLmndsQZHUaFdS8SinShxhwdG5IknlOi6vW3QTmbwOK8/VotfXaCBJIm8xNyD0WXBS6WxzcUe42P4kLiA5jmgiQbEe8ao8SC17a0QHZ9PyzwVfAUy32CJAFsonILT9JvNLHi92zxIXJKNPR1QmmBiyXAFpvZY1XEPB5q/SeWHdJ6c0vF0QbhJa0VbKjMcTmPJSahN+qA4eNMkVN0dE6JtjqVLUq7QZA6e9KpOkKxMZ5rJkmgyeBBNw74Qn43EBrCXENa0XdlA6rLo0Kj3yx5AOmY4arwXivaj6tV1MPJpsO7wDnDMwFbFic5VZmeRRjY3bu2/wCqqtDZFJk7oP5j/eR9EWzXgdZuOIWLSpweGoWhhsK98Q02OeQXc4xSpHE5Nu2ejw7gZERlpx4wjcUGGw+4M5Op06KSdP5UgYt37IXFc4qO7oAGFKE3U9wmBwMI2dUs9UbSgQtSEOSlp+iBj2/ZMCUz5TqmNukA0DzTWhKanTogDN23XhhsbAyeq8oyq7ecZiSJg5x8l63a9OW9YAHzKx6NJhswcRf5rcJJLZpr4Wdl7fLXAOndJzzPTzXrP/JCrBb7QgmOeY9y8hX2XAnO/wDC0tkVfRsiJBnevyjsqWSMXuJSLa6egxDwfL48EHpuaDFOG5a0bscCP4KRRBPRc9HRGVotOdaUumAmOfFlSq2ukkJs021QEBrF5DRmfgs8AlbGyqO6ZOqKSDZZxDRSoOIzggedl4QbApj8zunPqvodfCGu2oBkymXf5D2R5gH4LxzKocLGY4K2G0iGZ7K9DAU25NBOhN4VqLWGWneqAnhKje+8qpIKo7+ElzlD3ZJZQI7NcAhcuHmmBFv2/ddK554rm8UAEQpBUJjWoARKkd/ZL3lAPmkBaaU1hVUOT6aALLQmBJafemAxn31QBU2jV6WMT9lWwLRvACNQ4c85CHa3rXb7WQ5H7p2yMOXEvNhYDXOx96OKzcTWq0hA0F/OLqo1oDiIaAef01WqGk2tM7saWzPuVHHNiTYxJB5dVFMsLrVfVaJPAcY1lS3FRloserXL3chlCsURrPvTcQRfNYnLMq/hqIAvcrMGJjqrmE36hgDPQXP7LDRtM0GkSIEla2zsI6qYbYTd5yaPqU3Z2wog1bfoBv8A5HTot6iAAAIDRkAIAWVGzMp1wdgsM2m3dbl+Y8TxP2XxHxBh34XHV2NBDQ7fbwLX3A+a+1YrGspMdUqODWNG8ScgAvinifbH9XiH1ohpAbTGu4Mi7mV049Il1l6hXDwHDI9lE51li7CxHtMy1E8NQtdztFpqmTYLnoZUuQx3xQIglcuIUgIAGEYQlSEASjLoQAoZQApcoDlMoANitUgFVYE9tkAWWrq3slLa7mhrVYERMpAU653zrfeIi8SImFp7JYQGAi7WjL2TIgLHovBnNp9qeDRotfB1Y3SJgFu7xOhkJS5RVG1QMEWERLWjXi7mFl7VpF+80E+y2BkNZV4Yndsb3PrDNon2fokiqN8WIGsxDp0HMKKWylnncJQeXbgYS7VrRvR7lu4fwziHZsLAf7y1q9fsZzBRDWC0neIsSf1HUQmlo4KjdmfOjI2Z4VY29V+9+llve4/Rekw1FlMQxrWDlmerjdVw/l7kvE42nRE1HtaP1G/uSow5NmkxV9q7Xo4WmalZ4a3hmSeAGq8Ttn8RGtluHZJj/cfZvUNzPmvnu1NpVcQ8uqvLnHjkOQAyVY4m+mPL4bnibxPU2hU3BLKDTIZqY1edTy0WZiTug8AuwVHcbkq+JdvGBkLko7KlxFlGlvoj0pEHIzY8Fs4XaoNnk2/N91itud45NEqs1xLp4lW8UzFHsw4OuCCOS5eboPcLyR0Wnh8ccn+/7qTVCcGaLih3lWNU+XVRvpGCzKI1FWD1xRYDjUQhAFEosBbXpzSq8I2uSQFlhR+kVYPQ1K4aJJsEwLjqoaJJAAz4BY+J2tvEhpiAY5zbyWbtDGmof06N+6oVH8FeGP6Juj02HxQO7cGRBtmRnJ8lbdjYiI3SLEzE8ouemS8ng8QWOBvAvAyPJajcWXU5Zo8wCB6oPyCzLFRuMz02Mqk0w3e0Bsb7w+EKhiNquaYMBwaHGRIvlfikDFekBj2Y3bRcDIDhJWfjKTqj/RsBeTDWxdxjTmQZU4QXGOcnWj0GD8aVKInda9jjldsHkeCTjfFNSvO8/dboxsgfdyr1fDOKp021atIsp0yB6xElxEZDTnxS8GxrTD2FzTq0w9vHkeip4xXCdsbQ8R4ltFtNry1rQYIHrEST7R5Jez8JXxRljX1Cdbn3uNl7rZPg7DYmmKlOpUc020BB1aRxvkvV7P2ZQ2fhiCd2lTBe4k+Z6nQBY/UXpbH4v2fMcX4Q9BSNXF1BTGjG+u9x0aDkF5ai0ufazRpn7ytDxZ4kfjq+97NNsimz+1vE/qKThaW63mnNuMd9KwgHVdaFnYl+6N0a5lWcTiA0Sfcs+m0veJ1+ASxR9vhubGRDI1ef/kZp1KgGiSuqtl86NG63yzQVKkladsODG3crYVSgrDHSpTGixRt04InKKLCnBin5UKWOxIcjYVLqfmhBW07INNOmMTAkBNamISFHJdK5AHOeACTl3Yc1lYyvvm+Wg+pXYysXOtkLBVnFVhGtmkhNcx1SXW0umuEnkh3ZM6roRhqxbhzU03lpsUzcQ7l1qxNGxSxDohpiQMhcu+44BfSfw/8ACZo//orCKrgd0asadSP7iqf4Y7GY6kcRUYHPLiKesNbaQOMr6MGzHxXFkn2KNre2Kx2zRXoupH8zS2eB0PvhfDMWx1J7qb7PpuLXDLLXoV+hW25LzG3vB2FxNb01Vrt4gBwDoa6MiQNYWYSS6Nof+H+zxRwNERd4NV3V9/kF88/E/wAW/wBQ/wDp6J/0abocR/yVBa3Fo+a3vxG8VDD0/wCjwxh+6A8t/wCJkQGD9RHwXyV4NhrwVccf3MZb2fTklxV7E1g0FJDwxsTHzWdXrmof06LPi8kr9FW1FUdJcZPktDA09xhqHODHyhUsLS3nBvvV/HvsG+Z6DL4rU++IofSm59uqFoHFLJk5Zpm8tUKxrXK7h2TdVcPS3lpCqGgD4KGR+kbiizTbknBgVOnWmwWjTYuWVoqtijR4hVK9OFffWDc7cBqoYS4ewYOptboiMmjM4KRmSnMPRFiKG7cZcEAC6U01aOSUXF0xRQYgw0nkjNlU2g60cbrSVsSM7VA7+eqNxhA2c8l0JFGLdbzQuqcRki1tcoiDwC2ZFOFgRzXUGkmALmw6nL4o3t1Wx4JwfpcXRboHbx/xuhuk2FWfa/DmB9BQpUmj2GNB6m5+K2WjvgqNFwnqVZY+3wXn3YywHWuvL+PfFYwVEbpBr1JFNvDjUPILV21tmnhqLq1Q+q3L9TvytHMr4DtvalTFVn1qp9Zxy0a0ZNHAK2KFu2AnfdUeXOJc5xJc45km5JTqDf8AUJ0broFVo1Ium/1gyaGkm53lZpvgJpHYivvE7gLjlIHyQ0sDUN3Q0fqIHwR+le7J8D9AARswTXH1pJ8/qnfiq/0dN7GUatOnINRt84BPxSa9XfcSMjYdBkpq4VoyGXZXCJ78ljXUaV8EbiJlyAnFiZgqUmTl9UOWgrZcb6jJ7lVG1N4nVDtCtL90GIHxTcFTJIsp1UbfsbdukaGzaV5Iyy6q8a0u3Wkb2vAdVm1axLhSp5nM8Br5rXwuHDGwOUnMkkZlcuTW3/RaO9Imlhg0zmeJufLknFwQipy1Q7w5x3kobfTYqvBi3VVC2NVbe/RIraG46Low/DmzLVlUjVZmNI3ullrELFr5k8SumHSUelcwgZdpHBMeyUDGw6OK6Fw0+jGZSFxHf3UU7SDGa5yy+jQmqM16r8MKM4re/tpu+Nl5p69h+FwmrVjRg+JKU3/wxNbPppffWyf6bdEk2AM8ABnKqMcNTdeG/EfxLug4Wk7QGqRmJyZPzXLCLk6Eee8a+JDjKsNJ9DTncHE6vPM6Ly73LnvSold8Y0hj+qOBwQNCa1iTdBVkNpcE6lvNy3uqYxkq9QZwUZZPptQKgxQPtCeogomimTmQeBNvetanSGseaz8exshrR63JTjNSdI04tHClwII5acbI6DI6JD2xDWmJ9o8uARuqQD0SasEzNZL6hP6j9lq16vomQLuNgNeqp7IhrS8xYlWtn4cud6V/+I4DiqZKvfEYhda6y9snD+jF7udcn6LS3uCoGpAtmn0Ba64Z3J2zpWlQ/fI6d5rpyyQtMx8UTstZWAFv+6UL6xqmON+PJRTeRNgqY+k5q1RUqn1T0KxXGy1seRudTCx3Lsgc8UCTmq7pzViUp4VojaCefWHMBS43QNPq8wiCbQJnOcF678MXxVrD9LfmvHvGq9D4ExQp137xgGmT7rrM1cGNnu/E+3xhqJcP9x1mN58egXx6vWLiSTJJJJOZJzK0vEW13YmqXz6o9Vg/SNfNZBTxQ8UIElG0I2t1URKpYUOoiVapsS6FOFfoUbrnnIpFEUqdlcpMhc2mOSipUAsLnh9+C52/IogsRWi2bjkPqqTyKdvaqO70yCGtid2cnP1Og5BKoNi+Z4qkY0jDdsZ8VWxL8+mSfUdmqmIPq35wqQWzMnods1gc0N0mT10C1xUtAWZspsM6laNJsqeb8max8G0Gyb6K0Dnnmk0RCbOq5ZdLIOke+PNS9xslgaqQfLRZEwHBTSvZC4oaTuCpEwyrj3WHVZYvKhcuqPCMeAu+3ySHFSuVUJgtHreSZSyULltiIdkgpuI3iLSI8jmuXJxCQgKSpXLTGg3ptAZLlym+GjRoNCuN0XLlxzKIHGPLWEixhVcS4tpyLE5nUqFy3i9fyEuFGkLq7TC5cqZOmIiKhVPEZwuXKmMzLhq7MH+mPNaNM+z5qFy5cv5MpD8UWHH5pgXLlzsoiHZLnGPcFy5IBb1zBmuXLcTD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data:image/jpeg;base64,/9j/4AAQSkZJRgABAQAAAQABAAD/2wCEAAkGBxQSEhUUExQVFhUXFxQWFxYXFxgVGBcXFxcXFhQXGBcYHCggGBolHBQUITEhJSkrLi4uFx8zODMsNygtLisBCgoKDg0OGhAQFywkICQsLCwsLCwsLCwsLCwsLCwsLCwsLCwsLCwsLCwsLCwsLCwsLCwsLCwsLCwsLCwsLCwsLP/AABEIAOMA3gMBIgACEQEDEQH/xAAcAAACAwEBAQEAAAAAAAAAAAACAwEEBQAGBwj/xAA8EAABAwIDBgIIBQMEAwEAAAABAAIRAyEEMUEFElFhcfAGgRMiMpGhscHRB0Ji4fEUUoIjM0OSFXKiJP/EABkBAAMBAQEAAAAAAAAAAAAAAAABAwIEBf/EACQRAAICAwADAAEFAQAAAAAAAAABAhEDITESQVEyE0JxgeEi/9oADAMBAAIRAxEAPwDE3ginTsJXkij9vqvMOkaDxRA2hAAiAz48UAEpcYQQfupHfRAEjyUh37KGhTH3CAOJ/jmuJXFDCAOJ+iAlc9Rul1gCelygDu/2R6+asUtlVnZMI5mysf8Ag636ekrDnFezaxyfoze/sVAMd+9Xauy6rfyW5XVNwLcwR1EJqSfDLi11EAcO+S4FRJ5oXOWhDRHfwUpYdZSgBp7196gDz4IVwKAChC08eCKf2UEckAcR+3BQfPTvouPBQNftkkAQ74dZXEz391E99FwCYCYtoiPmgHkuj4oAMO4JrTrlrkkNsnAZIAkImmUJ6d/dEUARkfPuyIFCERQByEj+MzKIjkr+AoRc3PHlwH3WJz8TcIOR2B2ZvXf/ANR9V6TBYINEAAdAquFELXw645zbZ2QglwZTpckwYcKaSusasJWbboysThJBXj8biNxzmuuLy0jRe9xBhfOvEwO/vAze3COapjW6JzerFOwzKl2EAwDuzYjQgqk9paYIg8E7Zw3Wk2IBP/V30BTw4PaGuzkgHUEXBnUFdKk069HM0mrKDT3mjDkD2FpIIv3dd81UkMlS1yEZLkAH3ZQSo3kIPPkgCS7ndT37ktTvfRABj65qWnkD3zQTyCkGZsTfQIATPFS3uVAJ8lKBDGJgHc2Sh33wTmCyBk7qkZ93K4n3/RRKAJBRBBKICYA15JN0NK3QVM5fRamHPJDhcCGiSdBnxWthcMCJv8lyTlZ2wjSo7DclpUpQYfCgcSr9KkFLpQ6k+FYdXSn0iFTqVEC6NxFaV4vbtGSDNuH1XpKtVed2vVBJBMfuLLcOk58MunO84ZNcz4gwm+iN+gjyyVVlUxc5G3QC6c/EWn+6PK66TnJxNOWB2oz6HL3KoreFrhwnQlzVUdaQtx+E2dPyRBAHIhzWhBE9lQVy6UAR/IUqN5QXdEAFvKS7sZpYciafcgQre7KNqSEbP2QwGtTR30SWnvgnNM8PmgYVlyhygIAIRny87LJpbe3TvcfJa7F5mqHuJa4EAkhthnORCKT0zcNOz2dPaHpKLqmkj4Kji/GHoxAaT5TCteFtj1GYSals/V5E2WBtzZzwJAtrHBc6UfKjpflRobP/ABBcDem4tyyley2B4qo1rAx1tmvm2zG1BUZTH54jhP8AabZrULm7xa+m6m8GN4AxKeSEfSMxb+n19zwRZZGKACxNibSqNAY640d91dxeKlcz6VQqvVz6rx+2cT6xnQn4CwXo69S3nK8N4grOkE5Akn3q2GNsnldIuYauHWPCDxvcqcTVGWmXu1WPs7EAkEmLuB88kWJxYgNJhwOZ9k85XT4O6OezTo1N0MGm8TKY6oCfes7Z1R7g6Iextzad3mE/WR7vqjjE0WlLSic0KOKZkmZUT3moyK4FAHT/AAun5Lg7ihJ/bRAjrIgTzQg9ETXQgBQTGd98EmUwJgNYnA999UppTe/4SGEFwQk+aMN/lAEtRbN2ca2Iylo3Sf8A20hAXR8F67YeFFOkX23jl1KjllSovhjuy5iQN30Y09rrwWXtLZYdSJbmJNs+atPLtAD38VGExgJcMiDBC5b2diVo8zsygWukEHhYSPgvQ/0pqNh4EZXi3RIr4cNcXN8wnYbHRHcJt27GlWgTgPRxB+9l1RpImR70VfFE/Tkqbn6pdE0DUdpyWDtbAtqSOK2KlSSgFME5LcXTslJXo8oPDrhBY4c2nIjrqtjAbKovaWOY01GkAiZjW3ELchsEkxAXn34Ulwq094PmIylxNz0hW/UcuswsaRuVsEym4FrQ0GjUDwBawkLxmExA3QDIJMcekr13ibGBlF75vu+jbfNzrFeD2a8tMRwnlzW8KuLbMZ2k0kb9J0tB8rclJS8PUuW31M8E/wCHdlQ5xRHeSgd9ERQEoA7eQlTKEFNCOAROPDNQOffJEgBe8iaY77uhlcEDLDD3805V6d05qQBpk8kkOTmZoAHEsLmndsQZHUaFdS8SinShxhwdG5IknlOi6vW3QTmbwOK8/VotfXaCBJIm8xNyD0WXBS6WxzcUe42P4kLiA5jmgiQbEe8ao8SC17a0QHZ9PyzwVfAUy32CJAFsonILT9JvNLHi92zxIXJKNPR1QmmBiyXAFpvZY1XEPB5q/SeWHdJ6c0vF0QbhJa0VbKjMcTmPJSahN+qA4eNMkVN0dE6JtjqVLUq7QZA6e9KpOkKxMZ5rJkmgyeBBNw74Qn43EBrCXENa0XdlA6rLo0Kj3yx5AOmY4arwXivaj6tV1MPJpsO7wDnDMwFbFic5VZmeRRjY3bu2/wCqqtDZFJk7oP5j/eR9EWzXgdZuOIWLSpweGoWhhsK98Q02OeQXc4xSpHE5Nu2ejw7gZERlpx4wjcUGGw+4M5Op06KSdP5UgYt37IXFc4qO7oAGFKE3U9wmBwMI2dUs9UbSgQtSEOSlp+iBj2/ZMCUz5TqmNukA0DzTWhKanTogDN23XhhsbAyeq8oyq7ecZiSJg5x8l63a9OW9YAHzKx6NJhswcRf5rcJJLZpr4Wdl7fLXAOndJzzPTzXrP/JCrBb7QgmOeY9y8hX2XAnO/wDC0tkVfRsiJBnevyjsqWSMXuJSLa6egxDwfL48EHpuaDFOG5a0bscCP4KRRBPRc9HRGVotOdaUumAmOfFlSq2ukkJs021QEBrF5DRmfgs8AlbGyqO6ZOqKSDZZxDRSoOIzggedl4QbApj8zunPqvodfCGu2oBkymXf5D2R5gH4LxzKocLGY4K2G0iGZ7K9DAU25NBOhN4VqLWGWneqAnhKje+8qpIKo7+ElzlD3ZJZQI7NcAhcuHmmBFv2/ddK554rm8UAEQpBUJjWoARKkd/ZL3lAPmkBaaU1hVUOT6aALLQmBJafemAxn31QBU2jV6WMT9lWwLRvACNQ4c85CHa3rXb7WQ5H7p2yMOXEvNhYDXOx96OKzcTWq0hA0F/OLqo1oDiIaAef01WqGk2tM7saWzPuVHHNiTYxJB5dVFMsLrVfVaJPAcY1lS3FRloserXL3chlCsURrPvTcQRfNYnLMq/hqIAvcrMGJjqrmE36hgDPQXP7LDRtM0GkSIEla2zsI6qYbYTd5yaPqU3Z2wog1bfoBv8A5HTot6iAAAIDRkAIAWVGzMp1wdgsM2m3dbl+Y8TxP2XxHxBh34XHV2NBDQ7fbwLX3A+a+1YrGspMdUqODWNG8ScgAvinifbH9XiH1ohpAbTGu4Mi7mV049Il1l6hXDwHDI9lE51li7CxHtMy1E8NQtdztFpqmTYLnoZUuQx3xQIglcuIUgIAGEYQlSEASjLoQAoZQApcoDlMoANitUgFVYE9tkAWWrq3slLa7mhrVYERMpAU653zrfeIi8SImFp7JYQGAi7WjL2TIgLHovBnNp9qeDRotfB1Y3SJgFu7xOhkJS5RVG1QMEWERLWjXi7mFl7VpF+80E+y2BkNZV4Yndsb3PrDNon2fokiqN8WIGsxDp0HMKKWylnncJQeXbgYS7VrRvR7lu4fwziHZsLAf7y1q9fsZzBRDWC0neIsSf1HUQmlo4KjdmfOjI2Z4VY29V+9+llve4/Rekw1FlMQxrWDlmerjdVw/l7kvE42nRE1HtaP1G/uSow5NmkxV9q7Xo4WmalZ4a3hmSeAGq8Ttn8RGtluHZJj/cfZvUNzPmvnu1NpVcQ8uqvLnHjkOQAyVY4m+mPL4bnibxPU2hU3BLKDTIZqY1edTy0WZiTug8AuwVHcbkq+JdvGBkLko7KlxFlGlvoj0pEHIzY8Fs4XaoNnk2/N91itud45NEqs1xLp4lW8UzFHsw4OuCCOS5eboPcLyR0Wnh8ccn+/7qTVCcGaLih3lWNU+XVRvpGCzKI1FWD1xRYDjUQhAFEosBbXpzSq8I2uSQFlhR+kVYPQ1K4aJJsEwLjqoaJJAAz4BY+J2tvEhpiAY5zbyWbtDGmof06N+6oVH8FeGP6Juj02HxQO7cGRBtmRnJ8lbdjYiI3SLEzE8ouemS8ng8QWOBvAvAyPJajcWXU5Zo8wCB6oPyCzLFRuMz02Mqk0w3e0Bsb7w+EKhiNquaYMBwaHGRIvlfikDFekBj2Y3bRcDIDhJWfjKTqj/RsBeTDWxdxjTmQZU4QXGOcnWj0GD8aVKInda9jjldsHkeCTjfFNSvO8/dboxsgfdyr1fDOKp021atIsp0yB6xElxEZDTnxS8GxrTD2FzTq0w9vHkeip4xXCdsbQ8R4ltFtNry1rQYIHrEST7R5Jez8JXxRljX1Cdbn3uNl7rZPg7DYmmKlOpUc020BB1aRxvkvV7P2ZQ2fhiCd2lTBe4k+Z6nQBY/UXpbH4v2fMcX4Q9BSNXF1BTGjG+u9x0aDkF5ai0ufazRpn7ytDxZ4kfjq+97NNsimz+1vE/qKThaW63mnNuMd9KwgHVdaFnYl+6N0a5lWcTiA0Sfcs+m0veJ1+ASxR9vhubGRDI1ef/kZp1KgGiSuqtl86NG63yzQVKkladsODG3crYVSgrDHSpTGixRt04InKKLCnBin5UKWOxIcjYVLqfmhBW07INNOmMTAkBNamISFHJdK5AHOeACTl3Yc1lYyvvm+Wg+pXYysXOtkLBVnFVhGtmkhNcx1SXW0umuEnkh3ZM6roRhqxbhzU03lpsUzcQ7l1qxNGxSxDohpiQMhcu+44BfSfw/8ACZo//orCKrgd0asadSP7iqf4Y7GY6kcRUYHPLiKesNbaQOMr6MGzHxXFkn2KNre2Kx2zRXoupH8zS2eB0PvhfDMWx1J7qb7PpuLXDLLXoV+hW25LzG3vB2FxNb01Vrt4gBwDoa6MiQNYWYSS6Nof+H+zxRwNERd4NV3V9/kF88/E/wAW/wBQ/wDp6J/0abocR/yVBa3Fo+a3vxG8VDD0/wCjwxh+6A8t/wCJkQGD9RHwXyV4NhrwVccf3MZb2fTklxV7E1g0FJDwxsTHzWdXrmof06LPi8kr9FW1FUdJcZPktDA09xhqHODHyhUsLS3nBvvV/HvsG+Z6DL4rU++IofSm59uqFoHFLJk5Zpm8tUKxrXK7h2TdVcPS3lpCqGgD4KGR+kbiizTbknBgVOnWmwWjTYuWVoqtijR4hVK9OFffWDc7cBqoYS4ewYOptboiMmjM4KRmSnMPRFiKG7cZcEAC6U01aOSUXF0xRQYgw0nkjNlU2g60cbrSVsSM7VA7+eqNxhA2c8l0JFGLdbzQuqcRki1tcoiDwC2ZFOFgRzXUGkmALmw6nL4o3t1Wx4JwfpcXRboHbx/xuhuk2FWfa/DmB9BQpUmj2GNB6m5+K2WjvgqNFwnqVZY+3wXn3YywHWuvL+PfFYwVEbpBr1JFNvDjUPILV21tmnhqLq1Q+q3L9TvytHMr4DtvalTFVn1qp9Zxy0a0ZNHAK2KFu2AnfdUeXOJc5xJc45km5JTqDf8AUJ0broFVo1Ium/1gyaGkm53lZpvgJpHYivvE7gLjlIHyQ0sDUN3Q0fqIHwR+le7J8D9AARswTXH1pJ8/qnfiq/0dN7GUatOnINRt84BPxSa9XfcSMjYdBkpq4VoyGXZXCJ78ljXUaV8EbiJlyAnFiZgqUmTl9UOWgrZcb6jJ7lVG1N4nVDtCtL90GIHxTcFTJIsp1UbfsbdukaGzaV5Iyy6q8a0u3Wkb2vAdVm1axLhSp5nM8Br5rXwuHDGwOUnMkkZlcuTW3/RaO9Imlhg0zmeJufLknFwQipy1Q7w5x3kobfTYqvBi3VVC2NVbe/RIraG46Low/DmzLVlUjVZmNI3ullrELFr5k8SumHSUelcwgZdpHBMeyUDGw6OK6Fw0+jGZSFxHf3UU7SDGa5yy+jQmqM16r8MKM4re/tpu+Nl5p69h+FwmrVjRg+JKU3/wxNbPppffWyf6bdEk2AM8ABnKqMcNTdeG/EfxLug4Wk7QGqRmJyZPzXLCLk6Eee8a+JDjKsNJ9DTncHE6vPM6Ly73LnvSold8Y0hj+qOBwQNCa1iTdBVkNpcE6lvNy3uqYxkq9QZwUZZPptQKgxQPtCeogomimTmQeBNvetanSGseaz8exshrR63JTjNSdI04tHClwII5acbI6DI6JD2xDWmJ9o8uARuqQD0SasEzNZL6hP6j9lq16vomQLuNgNeqp7IhrS8xYlWtn4cud6V/+I4DiqZKvfEYhda6y9snD+jF7udcn6LS3uCoGpAtmn0Ba64Z3J2zpWlQ/fI6d5rpyyQtMx8UTstZWAFv+6UL6xqmON+PJRTeRNgqY+k5q1RUqn1T0KxXGy1seRudTCx3Lsgc8UCTmq7pzViUp4VojaCefWHMBS43QNPq8wiCbQJnOcF678MXxVrD9LfmvHvGq9D4ExQp137xgGmT7rrM1cGNnu/E+3xhqJcP9x1mN58egXx6vWLiSTJJJJOZJzK0vEW13YmqXz6o9Vg/SNfNZBTxQ8UIElG0I2t1URKpYUOoiVapsS6FOFfoUbrnnIpFEUqdlcpMhc2mOSipUAsLnh9+C52/IogsRWi2bjkPqqTyKdvaqO70yCGtid2cnP1Og5BKoNi+Z4qkY0jDdsZ8VWxL8+mSfUdmqmIPq35wqQWzMnods1gc0N0mT10C1xUtAWZspsM6laNJsqeb8max8G0Gyb6K0Dnnmk0RCbOq5ZdLIOke+PNS9xslgaqQfLRZEwHBTSvZC4oaTuCpEwyrj3WHVZYvKhcuqPCMeAu+3ySHFSuVUJgtHreSZSyULltiIdkgpuI3iLSI8jmuXJxCQgKSpXLTGg3ptAZLlym+GjRoNCuN0XLlxzKIHGPLWEixhVcS4tpyLE5nUqFy3i9fyEuFGkLq7TC5cqZOmIiKhVPEZwuXKmMzLhq7MH+mPNaNM+z5qFy5cv5MpD8UWHH5pgXLlzsoiHZLnGPcFy5IBb1zBmuXLcTD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http://novaya.com.ua/images/m-00013270-a-000026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5357818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286380" y="928670"/>
            <a:ext cx="3071834" cy="3610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Н.А. Некрасов родился 28 ноября 1821 года на Украине в местечке Немиров </a:t>
            </a:r>
            <a:r>
              <a:rPr lang="ru-RU" sz="2800" dirty="0" err="1" smtClean="0"/>
              <a:t>Брацлавского</a:t>
            </a:r>
            <a:r>
              <a:rPr lang="ru-RU" sz="2800" dirty="0" smtClean="0"/>
              <a:t> уезда Подольской губернии. 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http://val-amochkina.narod.ru/images/father_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1" name="Picture 3" descr="C:\Users\User\Downloads\0004-003-Aleksej-Sergeevich-Nekrasov-otets-poe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000628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72066" y="428604"/>
            <a:ext cx="38576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Алексей Сергеевич Некрасов </a:t>
            </a:r>
          </a:p>
          <a:p>
            <a:pPr algn="ctr"/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(1788 – 1862) – отец поэта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86380" y="4929198"/>
            <a:ext cx="33575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принадлежал к старинному, но обедневшему дворянскому роду.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ds04.infourok.ru/uploads/ex/0146/00009d85-e7e429cd/hello_html_7269ff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29718" cy="6697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715436" cy="868346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Имение Некрасовых  </a:t>
            </a:r>
            <a:r>
              <a:rPr lang="ru-RU" sz="4800" b="1" dirty="0" err="1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Грешнёво</a:t>
            </a:r>
            <a:endParaRPr lang="ru-RU" sz="4800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028" name="Picture 4" descr="http://900igr.net/datai/literatura/Nekrasov-stikhotvorenija/0004-004-Greshnevo-jaroslavskoe-imenie-otts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7275" y="2143116"/>
            <a:ext cx="4926725" cy="4714884"/>
          </a:xfrm>
          <a:prstGeom prst="rect">
            <a:avLst/>
          </a:prstGeom>
          <a:noFill/>
        </p:spPr>
      </p:pic>
      <p:pic>
        <p:nvPicPr>
          <p:cNvPr id="1026" name="Picture 2" descr="http://www.geocaching.su/photos/areas/76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1142984"/>
            <a:ext cx="4892118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Ярославская гимназия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6626" name="Picture 2" descr="https://im1-tub-ru.yandex.net/i?id=a143aacb53e4a9bcd86ee9314578141d&amp;n=33&amp;h=215&amp;w=4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14488"/>
            <a:ext cx="7795019" cy="4476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7650" name="Picture 2" descr="http://fs1.ppt4web.ru/images/95242/113837/640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7239019" cy="5429264"/>
          </a:xfrm>
          <a:prstGeom prst="rect">
            <a:avLst/>
          </a:prstGeom>
          <a:noFill/>
        </p:spPr>
      </p:pic>
      <p:pic>
        <p:nvPicPr>
          <p:cNvPr id="27652" name="Picture 4" descr="http://www.biblionne.ru/files/store_apendix_small3087_7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428604"/>
            <a:ext cx="2000264" cy="2959576"/>
          </a:xfrm>
          <a:prstGeom prst="rect">
            <a:avLst/>
          </a:prstGeom>
          <a:noFill/>
        </p:spPr>
      </p:pic>
      <p:pic>
        <p:nvPicPr>
          <p:cNvPr id="27654" name="Picture 6" descr="http://static.ozone.ru/multimedia/books_covers/100789513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478982"/>
            <a:ext cx="3929090" cy="33790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Поэтические произведения </a:t>
            </a:r>
            <a:r>
              <a:rPr lang="ru-RU" b="1" i="1" dirty="0" smtClean="0"/>
              <a:t>(«В дороге», «Когда из мрака заблужденья…», «Тройка» и др.)</a:t>
            </a:r>
            <a:r>
              <a:rPr lang="ru-RU" dirty="0" smtClean="0"/>
              <a:t> были восторженно приняты читающей публикой.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Сборник «Стихотворения Н. Некрасова» вышел весной 1856 года </a:t>
            </a:r>
            <a:r>
              <a:rPr lang="ru-RU" dirty="0" smtClean="0"/>
              <a:t>и был высоко оценен критикой. Он состоял из четырех разделов: в первый вошли стихотворения, посвященные жизни народа </a:t>
            </a:r>
            <a:r>
              <a:rPr lang="ru-RU" b="1" i="1" dirty="0" smtClean="0"/>
              <a:t>(«В дороге», «Тройка», «Забытая деревня», цикл «На улице»</a:t>
            </a:r>
            <a:r>
              <a:rPr lang="ru-RU" i="1" dirty="0" smtClean="0"/>
              <a:t>), </a:t>
            </a:r>
            <a:r>
              <a:rPr lang="ru-RU" dirty="0" smtClean="0"/>
              <a:t>во второй – сатирический произведения </a:t>
            </a:r>
            <a:r>
              <a:rPr lang="ru-RU" b="1" i="1" dirty="0" smtClean="0"/>
              <a:t>(«Нравственный человек», «Отрывки из путевых записок графа </a:t>
            </a:r>
            <a:r>
              <a:rPr lang="ru-RU" b="1" i="1" dirty="0" err="1" smtClean="0"/>
              <a:t>Гаранского</a:t>
            </a:r>
            <a:r>
              <a:rPr lang="ru-RU" b="1" i="1" dirty="0" smtClean="0"/>
              <a:t>»</a:t>
            </a:r>
            <a:r>
              <a:rPr lang="ru-RU" i="1" dirty="0" smtClean="0"/>
              <a:t>)</a:t>
            </a:r>
            <a:r>
              <a:rPr lang="ru-RU" dirty="0" smtClean="0"/>
              <a:t>, в третий – </a:t>
            </a:r>
            <a:r>
              <a:rPr lang="ru-RU" i="1" dirty="0" smtClean="0"/>
              <a:t>поэма </a:t>
            </a:r>
            <a:r>
              <a:rPr lang="ru-RU" b="1" i="1" dirty="0" smtClean="0"/>
              <a:t>«Саша», </a:t>
            </a:r>
            <a:r>
              <a:rPr lang="ru-RU" dirty="0" smtClean="0"/>
              <a:t>в четвертый – лирические, интимные стихотворения </a:t>
            </a:r>
            <a:r>
              <a:rPr lang="ru-RU" b="1" i="1" dirty="0" smtClean="0"/>
              <a:t>(«Родина», «Последние элегии», «Я не люблю иронии твоей…», «Мы с тобой бестолковые люди…»</a:t>
            </a:r>
            <a:r>
              <a:rPr lang="ru-RU" i="1" dirty="0" smtClean="0"/>
              <a:t>). </a:t>
            </a:r>
            <a:r>
              <a:rPr lang="ru-RU" dirty="0" smtClean="0"/>
              <a:t>Своеобразным идейным центром стали произведения, в которых нашли отражение взгляды Николая Некрасова на поэтическое творчество: </a:t>
            </a:r>
            <a:r>
              <a:rPr lang="ru-RU" b="1" i="1" dirty="0" smtClean="0"/>
              <a:t>«Поэт и гражданин», «Муза», «Блажен незлобивый поэт…»</a:t>
            </a:r>
            <a:r>
              <a:rPr lang="ru-RU" i="1" dirty="0" smtClean="0"/>
              <a:t>).</a:t>
            </a: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://fs1.ppt4web.ru/images/95242/161739/640/img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1746" name="Picture 2" descr="http://pictureloop.ru/images/493392_peterburgskii-sbornik-nekras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85728"/>
            <a:ext cx="4156684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https://fs00.infourok.ru/images/doc/174/200095/im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543956" cy="92867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Издательская деятельность</a:t>
            </a:r>
            <a:endParaRPr lang="ru-RU" sz="6000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24578" name="Picture 2" descr="http://lit.1september.ru/2001/35/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820146"/>
            <a:ext cx="6429388" cy="60378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8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 Сегодня я узнал о     Некрасове, что….</a:t>
            </a:r>
          </a:p>
          <a:p>
            <a:pPr lvl="0"/>
            <a:endParaRPr lang="ru-RU" sz="4800" b="1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lvl="0"/>
            <a:r>
              <a:rPr lang="ru-RU" sz="48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 Больше всего меня поразило в биографии Некрасова…</a:t>
            </a:r>
          </a:p>
          <a:p>
            <a:pPr lvl="0"/>
            <a:endParaRPr lang="ru-RU" sz="4800" b="1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lvl="0"/>
            <a:r>
              <a:rPr lang="ru-RU" sz="48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 У Некрасова можно поучиться …</a:t>
            </a:r>
            <a:endParaRPr lang="ru-RU" sz="4800" b="1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82</Words>
  <Application>Microsoft Office PowerPoint</Application>
  <PresentationFormat>Экран (4:3)</PresentationFormat>
  <Paragraphs>15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Николай Алексеевич Некрасов  (1821 – 1877)</vt:lpstr>
      <vt:lpstr>Слайд 2</vt:lpstr>
      <vt:lpstr>Слайд 3</vt:lpstr>
      <vt:lpstr>Слайд 4</vt:lpstr>
      <vt:lpstr>Имение Некрасовых  Грешнёво</vt:lpstr>
      <vt:lpstr>Ярославская гимназия</vt:lpstr>
      <vt:lpstr>Слайд 7</vt:lpstr>
      <vt:lpstr>Слайд 8</vt:lpstr>
      <vt:lpstr>Слайд 9</vt:lpstr>
      <vt:lpstr>Слайд 10</vt:lpstr>
      <vt:lpstr>Слайд 11</vt:lpstr>
      <vt:lpstr>Слайд 12</vt:lpstr>
      <vt:lpstr>Издательская деятельность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Николай Алексеевич Некрасов  (1821 – 1877)</dc:title>
  <dc:creator>User</dc:creator>
  <cp:lastModifiedBy>Наталья</cp:lastModifiedBy>
  <cp:revision>36</cp:revision>
  <dcterms:created xsi:type="dcterms:W3CDTF">2014-09-18T15:45:56Z</dcterms:created>
  <dcterms:modified xsi:type="dcterms:W3CDTF">2017-02-11T10:25:12Z</dcterms:modified>
</cp:coreProperties>
</file>